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6" r:id="rId4"/>
    <p:sldId id="271" r:id="rId5"/>
    <p:sldId id="272" r:id="rId6"/>
    <p:sldId id="273" r:id="rId7"/>
    <p:sldId id="274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76" r:id="rId17"/>
    <p:sldId id="267" r:id="rId18"/>
    <p:sldId id="268" r:id="rId19"/>
    <p:sldId id="269" r:id="rId20"/>
    <p:sldId id="275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9579-13C2-46DC-A1A4-09BB606A5346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1B38-ED3F-41AE-B8C7-B75B9E462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3F86-0508-4C9A-9B58-55507EB9A0B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2A68-7B5D-4C78-8DC7-237DE5DD3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ABA9-6FE7-4770-B69A-9EA59CE7B3E7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3C31-35CF-4E57-BBEE-02CF7459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377B-C9DA-4F98-AB3F-3CD3E5372976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8943-3735-4764-B8C7-388D8BD75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66DE-03C4-42AB-9F38-687BCA48F2CE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6ED8-FDFD-4825-8CAC-09F74B273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32FF-30C3-4C01-A82A-14DBE68BA661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ACC3-F8D4-4ECD-90E6-9F066D03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64FD-7E45-4E47-A67E-DE6EC4D3EF9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8333-B149-4D33-9399-AED0073C0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1C6D-67B5-47F9-849E-18B277CCE077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4DAE-1C91-456F-89C3-0363F796D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7A86-6E1A-495C-975A-0F3375A277E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7DDA-DD1F-44A8-9204-A9CC5EEE0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7260-A291-440E-B73A-CEA2E38F5608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952E-1219-429F-B3AB-A5900DDED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1135-93E4-4ED4-B04F-B0C555E59DE9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0B79-99BA-4E96-83FA-EBA430A5E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A12D9-8295-4A81-87A0-A7FE5834A2DD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EAD2A-E811-497B-93FE-9FA801D76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30" r:id="rId9"/>
    <p:sldLayoutId id="2147483821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44;&#1053;&#1048;%20&#1056;&#1040;&#1049;&#1054;&#1053;&#1054;&#1042;%202018\&#1041;&#1086;&#1083;&#1100;&#1085;&#1080;&#1094;&#1072;%20(3)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44;&#1053;&#1048;%20&#1056;&#1040;&#1049;&#1054;&#1053;&#1054;&#1042;%202018\&#1048;&#1089;&#1090;&#1086;&#1088;&#1080;&#1095;&#1077;&#1089;&#1082;&#1072;&#1103;%20&#1089;&#1087;&#1088;&#1072;&#1074;&#1082;&#1072;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714750"/>
            <a:ext cx="8062913" cy="2538413"/>
          </a:xfrm>
        </p:spPr>
        <p:txBody>
          <a:bodyPr rtlCol="0"/>
          <a:lstStyle/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32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Главный врач 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Цыдыпов Цыден Цыдендоржиевич</a:t>
            </a:r>
            <a:endParaRPr lang="ru-RU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38196"/>
            <a:ext cx="6647062" cy="264605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latin typeface="Constantia" pitchFamily="18" charset="0"/>
              </a:rPr>
              <a:t>ГУЗ «Петровск-Забайкальская ЦРБ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1701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Петровск – Забайкальская ЦРБ: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193 койки круглосуточного пребывания, 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-46 коек дневного пребывания при стационаре, 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-амбулаторно-поликлинические учреждения района с мощностью 1050 посещений в смену,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- 5 участковых больниц,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-  15 ФАП.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3141663"/>
            <a:ext cx="36861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522788"/>
            <a:ext cx="310356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Documents and Settings\zZz\Мои документы\Загрузки\больница 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" y="4149725"/>
            <a:ext cx="31067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Виды медицинского обслуживания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23554" name="Содержимое 1"/>
          <p:cNvSpPr>
            <a:spLocks noGrp="1"/>
          </p:cNvSpPr>
          <p:nvPr>
            <p:ph sz="quarter" idx="13"/>
          </p:nvPr>
        </p:nvSpPr>
        <p:spPr>
          <a:xfrm>
            <a:off x="468313" y="2349500"/>
            <a:ext cx="8229600" cy="3600450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400" smtClean="0">
                <a:latin typeface="Constantia" pitchFamily="18" charset="0"/>
              </a:rPr>
              <a:t>Оказание помощи пациентам в соответствии с программой государственных гарантий в рамках обязательного медицинского страхования.</a:t>
            </a:r>
          </a:p>
          <a:p>
            <a:pPr marL="44450" indent="0" algn="ctr">
              <a:buFont typeface="Georgia" pitchFamily="18" charset="0"/>
              <a:buNone/>
            </a:pPr>
            <a:endParaRPr lang="ru-RU" sz="2400" smtClean="0">
              <a:latin typeface="Constantia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r>
              <a:rPr lang="ru-RU" sz="2400" smtClean="0">
                <a:latin typeface="Constantia" pitchFamily="18" charset="0"/>
              </a:rPr>
              <a:t>В рамках Добровольного медицинского страхования через ведущие страховые компании. </a:t>
            </a:r>
          </a:p>
          <a:p>
            <a:pPr marL="44450" indent="0" algn="ctr">
              <a:buFont typeface="Georgia" pitchFamily="18" charset="0"/>
              <a:buNone/>
            </a:pPr>
            <a:endParaRPr lang="ru-RU" sz="2400" smtClean="0">
              <a:latin typeface="Constantia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r>
              <a:rPr lang="ru-RU" sz="2400" smtClean="0">
                <a:latin typeface="Constantia" pitchFamily="18" charset="0"/>
              </a:rPr>
              <a:t>Оказание платных медицинских услуг населению.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</a:rPr>
              <a:t>Стационарная  помощь оказывается в отделениях: </a:t>
            </a:r>
            <a:r>
              <a:rPr lang="ru-RU" sz="4400" dirty="0" smtClean="0">
                <a:latin typeface="Arial" charset="0"/>
              </a:rPr>
              <a:t/>
            </a:r>
            <a:br>
              <a:rPr lang="ru-RU" sz="4400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684213" y="1268413"/>
            <a:ext cx="6400800" cy="3475037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Терапевтическом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Хирургическом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ПСО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Травматологическом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Детском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Родильном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Инфекционном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Психонаркологическом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4579" name="Picture 2" descr="D:\фото смолина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00213"/>
            <a:ext cx="338931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DSCN22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367213"/>
            <a:ext cx="32131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IMG_0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545013"/>
            <a:ext cx="27828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090" cy="1785950"/>
          </a:xfrm>
        </p:spPr>
        <p:txBody>
          <a:bodyPr>
            <a:normAutofit fontScale="90000"/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i="1" dirty="0" smtClean="0">
                <a:effectLst/>
                <a:latin typeface="Constantia" pitchFamily="18" charset="0"/>
              </a:rPr>
              <a:t>С 2014 г на базе ЦРБ функционирует травмацентр 2 уровня, оснащенный современным оборудованием, в т.ч. компьютерным томографом.</a:t>
            </a:r>
            <a:endParaRPr lang="ru-RU" sz="2800" b="0" i="1" dirty="0">
              <a:effectLst/>
              <a:latin typeface="Constantia" pitchFamily="18" charset="0"/>
            </a:endParaRPr>
          </a:p>
        </p:txBody>
      </p:sp>
      <p:pic>
        <p:nvPicPr>
          <p:cNvPr id="25602" name="Содержимое 3" descr="8f70836621a56d9be94bbfddd45960d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57375"/>
            <a:ext cx="4000500" cy="3000375"/>
          </a:xfrm>
        </p:spPr>
      </p:pic>
      <p:pic>
        <p:nvPicPr>
          <p:cNvPr id="25603" name="Рисунок 4" descr="DSCN15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3214688"/>
            <a:ext cx="437832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DSCN155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500063"/>
            <a:ext cx="7286625" cy="550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15304" cy="1714512"/>
          </a:xfrm>
        </p:spPr>
        <p:txBody>
          <a:bodyPr>
            <a:normAutofit fontScale="90000"/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dirty="0">
                <a:effectLst/>
                <a:latin typeface="Constantia" pitchFamily="18" charset="0"/>
              </a:rPr>
              <a:t>В</a:t>
            </a:r>
            <a:r>
              <a:rPr lang="ru-RU" sz="2800" b="0" dirty="0" smtClean="0">
                <a:effectLst/>
                <a:latin typeface="Constantia" pitchFamily="18" charset="0"/>
              </a:rPr>
              <a:t> декабре 2016г открыто Первичное сосудистое отделение для оказания помощи больным кардиологического и неврологического профиля.</a:t>
            </a:r>
            <a:endParaRPr lang="ru-RU" sz="2800" b="0" dirty="0">
              <a:effectLst/>
              <a:latin typeface="Constantia" pitchFamily="18" charset="0"/>
            </a:endParaRPr>
          </a:p>
        </p:txBody>
      </p:sp>
      <p:pic>
        <p:nvPicPr>
          <p:cNvPr id="27650" name="Содержимое 3" descr="псо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14500"/>
            <a:ext cx="4000500" cy="2667000"/>
          </a:xfrm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0"/>
            <a:ext cx="40020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500"/>
            <a:ext cx="363696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250"/>
            <a:ext cx="36433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sz="quarter" idx="13"/>
          </p:nvPr>
        </p:nvSpPr>
        <p:spPr>
          <a:xfrm>
            <a:off x="1331913" y="549275"/>
            <a:ext cx="6911975" cy="541813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smtClean="0">
                <a:latin typeface="Constantia" pitchFamily="18" charset="0"/>
              </a:rPr>
              <a:t>С марта 2018г функционирует отделение амбулаторной реабилитации.</a:t>
            </a:r>
          </a:p>
          <a:p>
            <a:pPr marL="44450" indent="0">
              <a:buFont typeface="Georgia" pitchFamily="18" charset="0"/>
              <a:buNone/>
            </a:pPr>
            <a:endParaRPr lang="ru-RU" sz="2400" smtClean="0">
              <a:latin typeface="Constantia" pitchFamily="18" charset="0"/>
            </a:endParaRPr>
          </a:p>
        </p:txBody>
      </p:sp>
      <p:pic>
        <p:nvPicPr>
          <p:cNvPr id="28674" name="Picture 2" descr="C:\Users\zZz\AppData\Local\Temp\Rar$DI01.589\Открытие отделения амбулаторной реабили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44675"/>
            <a:ext cx="49688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zZz\AppData\Local\Temp\Rar$DI10.324\Отделение амбулаторной медиц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133600"/>
            <a:ext cx="276701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ольница (3).avi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052513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Список вакансий/заработная плата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6013" y="765175"/>
            <a:ext cx="7416800" cy="5976938"/>
          </a:xfrm>
        </p:spPr>
        <p:txBody>
          <a:bodyPr rtlCol="0">
            <a:normAutofit fontScale="47500" lnSpcReduction="2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endParaRPr lang="ru-RU" sz="42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Constantia" pitchFamily="18" charset="0"/>
              </a:rPr>
              <a:t>Стационар</a:t>
            </a:r>
            <a:r>
              <a:rPr lang="ru-RU" sz="4200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 smtClean="0">
                <a:solidFill>
                  <a:srgbClr val="005400"/>
                </a:solidFill>
                <a:latin typeface="Constantia" pitchFamily="18" charset="0"/>
              </a:rPr>
              <a:t>врач </a:t>
            </a: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анестезиолог-реаниматолог – 65 000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 </a:t>
            </a:r>
            <a:r>
              <a:rPr lang="ru-RU" sz="4000" b="1" dirty="0" smtClean="0">
                <a:solidFill>
                  <a:srgbClr val="005400"/>
                </a:solidFill>
                <a:latin typeface="Constantia" pitchFamily="18" charset="0"/>
              </a:rPr>
              <a:t>         врач </a:t>
            </a: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– хирург – 45 900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Центральная поликлиника: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 травматолог – 45 900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врач-</a:t>
            </a:r>
            <a:r>
              <a:rPr lang="ru-RU" sz="4000" b="1" dirty="0" err="1">
                <a:solidFill>
                  <a:srgbClr val="005400"/>
                </a:solidFill>
                <a:latin typeface="Constantia" pitchFamily="18" charset="0"/>
              </a:rPr>
              <a:t>эндоскопист</a:t>
            </a: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 – 45 900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 функциональной диагностики – 45 900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врач-инфекционист – 45 900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 smtClean="0">
                <a:solidFill>
                  <a:srgbClr val="005400"/>
                </a:solidFill>
                <a:latin typeface="Constantia" pitchFamily="18" charset="0"/>
              </a:rPr>
              <a:t>                врач-отоларинголог </a:t>
            </a: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– 45 900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Детская поликлиника: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 smtClean="0">
                <a:solidFill>
                  <a:srgbClr val="005400"/>
                </a:solidFill>
                <a:latin typeface="Constantia" pitchFamily="18" charset="0"/>
              </a:rPr>
              <a:t>врач-педиатр </a:t>
            </a: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участковый – 56 025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 smtClean="0">
                <a:solidFill>
                  <a:srgbClr val="005400"/>
                </a:solidFill>
                <a:latin typeface="Constantia" pitchFamily="18" charset="0"/>
              </a:rPr>
              <a:t>          врач-педиатр </a:t>
            </a: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– 45 900,00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Женская консультация: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 </a:t>
            </a:r>
            <a:r>
              <a:rPr lang="ru-RU" sz="4000" b="1" dirty="0" smtClean="0">
                <a:solidFill>
                  <a:srgbClr val="005400"/>
                </a:solidFill>
                <a:latin typeface="Constantia" pitchFamily="18" charset="0"/>
              </a:rPr>
              <a:t>врач-акушер-гинеколог  </a:t>
            </a: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- 45 900,00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Детское отделение: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врач-неонатолог – 56 025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Акушерское отделение: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врач-акушер-гинеколог  - 56 025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Участковая больница </a:t>
            </a:r>
            <a:r>
              <a:rPr lang="ru-RU" sz="4000" b="1" dirty="0" err="1">
                <a:solidFill>
                  <a:srgbClr val="FF0000"/>
                </a:solidFill>
                <a:latin typeface="Constantia" pitchFamily="18" charset="0"/>
              </a:rPr>
              <a:t>с.Малета</a:t>
            </a: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врач-терапевт – 45 900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Участковая больница </a:t>
            </a:r>
            <a:r>
              <a:rPr lang="ru-RU" sz="4000" b="1" dirty="0" err="1">
                <a:solidFill>
                  <a:srgbClr val="FF0000"/>
                </a:solidFill>
                <a:latin typeface="Constantia" pitchFamily="18" charset="0"/>
              </a:rPr>
              <a:t>с.Хохотуй</a:t>
            </a:r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: 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005400"/>
                </a:solidFill>
                <a:latin typeface="Constantia" pitchFamily="18" charset="0"/>
              </a:rPr>
              <a:t>	врач общей практики – 45 900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/>
              <a:t>Меры социальной поддержки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913" y="1989138"/>
            <a:ext cx="6840537" cy="4032250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AutoNum type="arabicPeriod"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Оплата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подъемных молодым специалистам в размере от 3 до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10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базовых  должностных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окладов.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  <a:ea typeface="Segoe UI Symbo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AutoNum type="arabicPeriod" startAt="2"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Предоставление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детских дошкольных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и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     школьных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учреждений.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AutoNum type="arabicPeriod" startAt="3"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Возможность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повышения квалификации 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 профессиональная переподготовка.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  <a:ea typeface="Segoe UI Symbo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4.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  Предоставляется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жилье администрацией  города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      и муниципального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района по ходатайству ЦРБ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      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порядке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Segoe UI Symbol" pitchFamily="34" charset="0"/>
              </a:rPr>
              <a:t>очередности.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  <a:ea typeface="Segoe UI Symbol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8229600" cy="4168775"/>
          </a:xfrm>
        </p:spPr>
        <p:txBody>
          <a:bodyPr rtlCol="0">
            <a:normAutofit fontScale="925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/>
              </a:rPr>
              <a:t>Петровск – Забайкальский район по количеству населения входит в восемь  районов Забайкальского края, в которых количество населения превышает 30 тысяч человек. Находится в западной части Забайкальского края,  граничит с Хилокском, Красночикойским районами и Республикой Бурятия (расстояние до Улан - Удэ 200 км). 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7643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/>
              <a:t>Контакты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1196975"/>
            <a:ext cx="7632700" cy="5111750"/>
          </a:xfrm>
        </p:spPr>
        <p:txBody>
          <a:bodyPr rtlCol="0">
            <a:normAutofit fontScale="850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solidFill>
                  <a:srgbClr val="222222"/>
                </a:solidFill>
                <a:latin typeface="Open Sans"/>
              </a:rPr>
              <a:t>Главный врач  ГУЗ «Петровск-Забайкальская ЦРБ»</a:t>
            </a:r>
            <a:endParaRPr lang="ru-RU" dirty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Цыдыпов Цыден Цыдендоржиевич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тел. 8 (30236) 3-14-62; 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222222"/>
                </a:solidFill>
                <a:latin typeface="Open Sans"/>
              </a:rPr>
              <a:t>Заместитель </a:t>
            </a:r>
            <a:r>
              <a:rPr lang="ru-RU" b="1" dirty="0">
                <a:solidFill>
                  <a:srgbClr val="222222"/>
                </a:solidFill>
                <a:latin typeface="Open Sans"/>
              </a:rPr>
              <a:t>главного врача по лечебной работе</a:t>
            </a:r>
            <a:endParaRPr lang="ru-RU" dirty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Макарова Ирина Станиславовна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тел. 8 (30236) 3-17-80; 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222222"/>
                </a:solidFill>
                <a:latin typeface="Open Sans"/>
              </a:rPr>
              <a:t>Заместитель </a:t>
            </a:r>
            <a:r>
              <a:rPr lang="ru-RU" b="1" dirty="0">
                <a:solidFill>
                  <a:srgbClr val="222222"/>
                </a:solidFill>
                <a:latin typeface="Open Sans"/>
              </a:rPr>
              <a:t>главного врача по амбулаторно-поликлинической работе</a:t>
            </a:r>
            <a:endParaRPr lang="ru-RU" dirty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Нимаев Дамба Гармажапович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тел. 8 (30236) 3-10-40; 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222222"/>
                </a:solidFill>
                <a:latin typeface="Open Sans"/>
              </a:rPr>
              <a:t>Заместитель </a:t>
            </a:r>
            <a:r>
              <a:rPr lang="ru-RU" b="1" dirty="0">
                <a:solidFill>
                  <a:srgbClr val="222222"/>
                </a:solidFill>
                <a:latin typeface="Open Sans"/>
              </a:rPr>
              <a:t>главного врача по медицинскому обслуживанию населения.</a:t>
            </a:r>
            <a:endParaRPr lang="ru-RU" dirty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Рыбакова Светлана Владимировна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222222"/>
                </a:solidFill>
                <a:latin typeface="Open Sans"/>
              </a:rPr>
              <a:t>тел. 8 (30236) 3-18-90; 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222222"/>
                </a:solidFill>
                <a:latin typeface="Open Sans"/>
              </a:rPr>
              <a:t>Начальник отдела кадров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222222"/>
                </a:solidFill>
                <a:latin typeface="Open Sans"/>
              </a:rPr>
              <a:t>Гладких Надежда Ивановна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тел. 8 (30236) </a:t>
            </a:r>
            <a:r>
              <a:rPr lang="ru-RU" dirty="0" smtClean="0">
                <a:solidFill>
                  <a:srgbClr val="222222"/>
                </a:solidFill>
                <a:latin typeface="Open Sans"/>
              </a:rPr>
              <a:t>3-23-51</a:t>
            </a:r>
            <a:endParaRPr lang="ru-RU" dirty="0">
              <a:solidFill>
                <a:srgbClr val="222222"/>
              </a:solidFill>
              <a:latin typeface="Open Sans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350" y="1484313"/>
            <a:ext cx="6840538" cy="3960812"/>
          </a:xfrm>
        </p:spPr>
        <p:txBody>
          <a:bodyPr rtlCol="0"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Georgia" pitchFamily="18" charset="0"/>
              <a:buNone/>
              <a:defRPr/>
            </a:pPr>
            <a:r>
              <a:rPr lang="ru-RU" sz="4300" b="1" i="1" dirty="0">
                <a:solidFill>
                  <a:srgbClr val="FF0000"/>
                </a:solidFill>
                <a:latin typeface="Lucida Sans Unicode"/>
              </a:rPr>
              <a:t>Приглашаем молодых специалистов </a:t>
            </a:r>
            <a:endParaRPr lang="ru-RU" sz="4300" b="1" i="1" dirty="0" smtClean="0">
              <a:solidFill>
                <a:srgbClr val="FF0000"/>
              </a:solidFill>
              <a:latin typeface="Lucida Sans Unicode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Georgia" pitchFamily="18" charset="0"/>
              <a:buNone/>
              <a:defRPr/>
            </a:pPr>
            <a:r>
              <a:rPr lang="ru-RU" sz="4300" b="1" i="1" dirty="0" smtClean="0">
                <a:solidFill>
                  <a:srgbClr val="FF0000"/>
                </a:solidFill>
                <a:latin typeface="Lucida Sans Unicode"/>
              </a:rPr>
              <a:t>в </a:t>
            </a:r>
            <a:r>
              <a:rPr lang="ru-RU" sz="4300" b="1" i="1" dirty="0">
                <a:solidFill>
                  <a:srgbClr val="FF0000"/>
                </a:solidFill>
                <a:latin typeface="Lucida Sans Unicode"/>
              </a:rPr>
              <a:t>ГУЗ «Петровск-Забайкальская ЦРБ</a:t>
            </a:r>
            <a:r>
              <a:rPr lang="ru-RU" sz="4300" b="1" i="1" dirty="0" smtClean="0">
                <a:solidFill>
                  <a:srgbClr val="FF0000"/>
                </a:solidFill>
                <a:latin typeface="Lucida Sans Unicode"/>
              </a:rPr>
              <a:t>» !</a:t>
            </a:r>
            <a:endParaRPr lang="ru-RU" sz="4300" b="1" i="1" dirty="0">
              <a:solidFill>
                <a:srgbClr val="FF0000"/>
              </a:solidFill>
              <a:latin typeface="Lucida Sans Unicode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сторическая справка.avi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836613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5300663"/>
            <a:ext cx="6513513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n-ea"/>
                <a:cs typeface="+mn-cs"/>
              </a:rPr>
              <a:t>Администрация города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Николай\Pictures\790953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485900" y="862013"/>
            <a:ext cx="6542088" cy="422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085184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100" i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Церковь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Николай\Pictures\image.jf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731838"/>
            <a:ext cx="6840538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229200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Дворец Культуры и Спорта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Николай\Pictures\37711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731838"/>
            <a:ext cx="6769100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15719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100" i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Музей Декабристов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Николай\Pictures\505900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731838"/>
            <a:ext cx="6985000" cy="413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781300"/>
            <a:ext cx="6696075" cy="3475038"/>
          </a:xfrm>
        </p:spPr>
      </p:pic>
      <p:sp>
        <p:nvSpPr>
          <p:cNvPr id="5" name="Прямоугольник 4"/>
          <p:cNvSpPr/>
          <p:nvPr/>
        </p:nvSpPr>
        <p:spPr>
          <a:xfrm>
            <a:off x="785813" y="500063"/>
            <a:ext cx="7643812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Первая больница  г. Петровск – Забайкальского  была запущена в эксплуатацию в 1924 году и  имела  31 койку, где работали  4 врача и 9 средних медицинских работников.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то\IMG_20160316_130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11092" y="764704"/>
            <a:ext cx="3819698" cy="287620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Picture 4" descr="G:\фото\IMG_20160316_13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29124" y="3643314"/>
            <a:ext cx="381053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6" name="Прямоугольник 5"/>
          <p:cNvSpPr/>
          <p:nvPr/>
        </p:nvSpPr>
        <p:spPr>
          <a:xfrm>
            <a:off x="4430713" y="765175"/>
            <a:ext cx="4572000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сегодняшний день ЦРБ представлена 4 современными корпусами, где работают 76 врачей по 43 специальностям.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7" name="Picture 3" descr="G:\фото\IMG_20160316_130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3797442"/>
            <a:ext cx="3138522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332</Words>
  <Application>Microsoft Office PowerPoint</Application>
  <PresentationFormat>Экран (4:3)</PresentationFormat>
  <Paragraphs>77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Trebuchet MS</vt:lpstr>
      <vt:lpstr>Arial</vt:lpstr>
      <vt:lpstr>Georgia</vt:lpstr>
      <vt:lpstr>Calibri</vt:lpstr>
      <vt:lpstr>Century Schoolbook</vt:lpstr>
      <vt:lpstr>Lucida Sans Unicode</vt:lpstr>
      <vt:lpstr>Constantia</vt:lpstr>
      <vt:lpstr>Segoe UI Symbol</vt:lpstr>
      <vt:lpstr>Open Sans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Администрация города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Зорик_ПК</cp:lastModifiedBy>
  <cp:revision>35</cp:revision>
  <dcterms:modified xsi:type="dcterms:W3CDTF">2018-04-27T02:36:43Z</dcterms:modified>
</cp:coreProperties>
</file>